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DEDE5-221F-4BF3-896F-DFCF1BB43622}" type="datetimeFigureOut">
              <a:rPr lang="en-US" smtClean="0"/>
              <a:pPr/>
              <a:t>09/14/2010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0CD1C-8A52-41F8-BD0B-43335E835C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029200" y="5105400"/>
            <a:ext cx="3733800" cy="990600"/>
          </a:xfrm>
        </p:spPr>
        <p:txBody>
          <a:bodyPr/>
          <a:lstStyle/>
          <a:p>
            <a:r>
              <a:rPr lang="en-US" sz="1800" b="1" dirty="0" smtClean="0"/>
              <a:t>CARRDSS System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dirty="0" smtClean="0"/>
              <a:t>Joyce </a:t>
            </a:r>
            <a:r>
              <a:rPr lang="en-US" sz="2000" dirty="0" err="1" smtClean="0"/>
              <a:t>Valenza</a:t>
            </a:r>
            <a:r>
              <a:rPr lang="en-US" sz="2000" dirty="0" smtClean="0"/>
              <a:t>, 2008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362201"/>
            <a:ext cx="3962400" cy="1905000"/>
          </a:xfrm>
        </p:spPr>
        <p:txBody>
          <a:bodyPr/>
          <a:lstStyle/>
          <a:p>
            <a:r>
              <a:rPr lang="en-US" sz="2400" dirty="0" smtClean="0"/>
              <a:t>Recently, Joyce </a:t>
            </a:r>
            <a:r>
              <a:rPr lang="en-US" sz="2400" dirty="0" err="1" smtClean="0"/>
              <a:t>Valenza</a:t>
            </a:r>
            <a:r>
              <a:rPr lang="en-US" sz="2400" dirty="0" smtClean="0"/>
              <a:t> took web evaluation to another level, with the CARRDS system.</a:t>
            </a:r>
          </a:p>
        </p:txBody>
      </p:sp>
      <p:pic>
        <p:nvPicPr>
          <p:cNvPr id="8196" name="Picture 3" descr="web site evaluation - valenza - carrd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362200"/>
            <a:ext cx="3293807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457200"/>
            <a:ext cx="8153400" cy="1447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7 Criteria for Web Evaluation</a:t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B0F0"/>
                </a:solidFill>
              </a:rPr>
              <a:t>SECONDARY (ADVANCED)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 Criteria for Web Evaluation</a:t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SECONDARY (ADVANCED)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Picture 3" descr="web site evaluation - valenza - carrd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418008" cy="480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Credibility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 this a credible source?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 the facts and information found here accurate?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you rely on the information? Is it valid?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important is this information</a:t>
                      </a:r>
                      <a:r>
                        <a:rPr lang="en-US" baseline="0" dirty="0" smtClean="0"/>
                        <a:t>? Is it related to what you are looking for?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date of the source? How old is it? Is the information still current?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behind the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 is the author?</a:t>
                      </a:r>
                      <a:r>
                        <a:rPr lang="en-US" baseline="0" dirty="0" smtClean="0"/>
                        <a:t> Do they have a bias or intended message of political, religious, or personal views?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Scope and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well known is the site? Why do they have the site?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algn="l">
              <a:buNone/>
            </a:pPr>
            <a:r>
              <a:rPr lang="en-US" dirty="0" smtClean="0"/>
              <a:t>    1.  Select 2 web sites and critically evaluate using the CARRDSS system.</a:t>
            </a:r>
            <a:br>
              <a:rPr lang="en-US" dirty="0" smtClean="0"/>
            </a:br>
            <a:r>
              <a:rPr lang="en-US" dirty="0" smtClean="0"/>
              <a:t>2.   List the title and web site; key your comments in the colored boxes.  </a:t>
            </a:r>
            <a:br>
              <a:rPr lang="en-US" dirty="0" smtClean="0"/>
            </a:br>
            <a:r>
              <a:rPr lang="en-US" dirty="0" smtClean="0"/>
              <a:t>3.  Submit digitally / include in your portfolio.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1295400"/>
          <a:ext cx="77724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926"/>
                <a:gridCol w="4984474"/>
              </a:tblGrid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Credibility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behind the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Scope and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Web address:  </a:t>
            </a:r>
            <a:br>
              <a:rPr lang="en-US" sz="1800" dirty="0" smtClean="0"/>
            </a:br>
            <a:r>
              <a:rPr lang="en-US" sz="1800" dirty="0" smtClean="0"/>
              <a:t>Title of Site:  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1295400"/>
          <a:ext cx="77724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926"/>
                <a:gridCol w="4984474"/>
              </a:tblGrid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Credibility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behind the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Scope and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Web address:  </a:t>
            </a:r>
            <a:br>
              <a:rPr lang="en-US" sz="1800" dirty="0" smtClean="0"/>
            </a:br>
            <a:r>
              <a:rPr lang="en-US" sz="1800" dirty="0" smtClean="0"/>
              <a:t>Title of Site:  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1295400"/>
          <a:ext cx="77724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926"/>
                <a:gridCol w="4984474"/>
              </a:tblGrid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Credibility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behind the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Scope and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Web address:  </a:t>
            </a:r>
            <a:br>
              <a:rPr lang="en-US" sz="1800" dirty="0" smtClean="0"/>
            </a:br>
            <a:r>
              <a:rPr lang="en-US" sz="1800" dirty="0" smtClean="0"/>
              <a:t>Title of Site:  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85800" y="1295400"/>
          <a:ext cx="7772400" cy="4952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926"/>
                <a:gridCol w="4984474"/>
              </a:tblGrid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Credibility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Reliability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Relevance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Sources behind the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707571">
                <a:tc>
                  <a:txBody>
                    <a:bodyPr/>
                    <a:lstStyle/>
                    <a:p>
                      <a:r>
                        <a:rPr lang="en-US" dirty="0" smtClean="0"/>
                        <a:t>Scope and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dirty="0" smtClean="0"/>
              <a:t>Web address:  </a:t>
            </a:r>
            <a:br>
              <a:rPr lang="en-US" sz="1800" dirty="0" smtClean="0"/>
            </a:br>
            <a:r>
              <a:rPr lang="en-US" sz="1800" dirty="0" smtClean="0"/>
              <a:t>Title of Site:  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218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CARRDSS System Joyce Valenza, 2008</vt:lpstr>
      <vt:lpstr>7 Criteria for Web Evaluation SECONDARY (ADVANCED)</vt:lpstr>
      <vt:lpstr>What does it mean?</vt:lpstr>
      <vt:lpstr>Assignment</vt:lpstr>
      <vt:lpstr>Web address:   Title of Site:  </vt:lpstr>
      <vt:lpstr>Web address:   Title of Site:  </vt:lpstr>
      <vt:lpstr>Web address:   Title of Site:  </vt:lpstr>
      <vt:lpstr>Web address:   Title of Site:  </vt:lpstr>
    </vt:vector>
  </TitlesOfParts>
  <Company>MISD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CARRDSS System Joyce Valenza, 2008</dc:title>
  <dc:creator>Jennifer Parker-Moore</dc:creator>
  <cp:lastModifiedBy>Jennifer Parker-Moore</cp:lastModifiedBy>
  <cp:revision>5</cp:revision>
  <dcterms:created xsi:type="dcterms:W3CDTF">2010-06-10T15:53:50Z</dcterms:created>
  <dcterms:modified xsi:type="dcterms:W3CDTF">2010-09-15T00:01:32Z</dcterms:modified>
</cp:coreProperties>
</file>